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BB1D5-FAA0-4B4B-BAB8-6F7518E36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0B44E2D-9854-4C3E-ACFF-B4D2F17B5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00CCB1-6DA3-467C-80B7-A861AA1F2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FF330F-93DE-4611-9703-B595A769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032750-B118-4E46-995A-DE170361B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089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4FD6C9-088A-44E5-977E-2D2DA297C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CE6712-EF56-4152-BC00-BD405B617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82EE35-456A-44E6-9BD0-B041616F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5E033B-ECA3-429B-9D6C-6E89B889E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881FB6-AABD-45E6-8800-1783A12B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834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B1F71A8-E891-4A25-88C0-A5E7E4F25D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FDBFAAE-0EF3-4016-92F9-F45768C95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5C95C4-3A26-4CA3-9B9E-CC911256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EB70C8-E195-4946-A12D-D8FACF5D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9D5819-F011-472D-B06D-408A3FD2E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716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49A5FE-6FB6-4FE7-9330-7980E60F7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540AC5-6D4B-4C43-B8FE-FD648E5FA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860B48-DD1E-451A-8AA3-6E469A7C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78C224-D43C-4C3B-99B8-246A6F26B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62BA30-E02E-4DBA-ADF8-79C1F408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59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6A8FC-828C-4561-9222-A2C99D32F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A70D04-7865-4E02-82E4-7ABE52B4C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163C2-A671-4495-AFBD-630A4D0DB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80FF2D-9D40-414B-BB0C-D0B42B31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8E326A-2229-4FF5-9860-3CF3F41D0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5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8A49B8-51AF-4294-9114-88A2B6198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0DA5F3-D57F-491E-BA9B-16C95590B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0DEF93B-2A32-4293-B8B6-6477D93AC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C1323E9-127C-43FB-B734-D3B401530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1B4536-6D8D-486C-8FF0-55309F48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F594E60-536F-4393-BF62-A56840BDF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133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FCF66-E74A-4050-8B1A-AEC309966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D204B3-64A6-4446-ABC6-4E6B0E2C1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A173631-F1EB-4587-9962-22A7F28C5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394BB62-E74A-424F-A369-3C36EAB7A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B578437-AEC4-46BB-A10D-1E58CEFA4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BA7ED81-6E98-42EA-BC43-D52415DC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88BC4C0-DEF1-4BE8-BF4F-E218E62B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8685DB3-A3A4-49B1-B6D4-C23BB292A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32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54FAF0-AD16-413D-95DD-7D2199235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3D407C5-8F2F-4BD5-ABDD-4AAB82B1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F826189-2468-469C-8968-2446A691D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A240354-8C68-4F32-A74C-96EB828F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008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3D17D70-4696-4DDE-A4AA-46A1B688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7027FFD-F7EB-4911-A77E-86FE724E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5A69B5F-13A4-4018-AF6A-62254957B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247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DEF91-EDE9-40EF-8D23-A9229802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D03FA1-617F-4F9C-BA74-54BE1285A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FD3DD70-A10A-4E27-B41D-005916ECB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4CBF93-2BE5-4396-8A22-64939137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7925B12-7987-4F96-BA7D-02698B2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4EDB12-8AAE-4C14-A51B-87F2C919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903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CE1C4-40D1-4FE2-949D-C5499252F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3B8F26C-D528-4A20-9EAA-02FCF4309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7AFFE35-51F3-4F43-BBDB-2F0BE7120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045F526-464E-49DC-8960-5939A98C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B00AF0D-FD2B-4058-A887-A9001BC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CD9D208-3A5A-4316-81FC-B5DC5774E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86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EE5A901-5FA1-46B2-9B63-53F164A95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20DB7C-54C7-46C1-A0E8-9CA392517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EB115F-1034-47D1-B718-07A56C338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FFDC-934E-49E1-ABF0-BD7F25BAF3A5}" type="datetimeFigureOut">
              <a:rPr lang="nl-NL" smtClean="0"/>
              <a:t>21-08-2018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81DBB7-EF03-4AA7-B1C9-E961B7965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99A90D-2ED0-4969-B712-E37BBA3DF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286C7-DA8F-40EE-BAA3-003292CC71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741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bus 13">
            <a:extLst>
              <a:ext uri="{FF2B5EF4-FFF2-40B4-BE49-F238E27FC236}">
                <a16:creationId xmlns:a16="http://schemas.microsoft.com/office/drawing/2014/main" id="{D085C06B-F3B1-48E6-B222-72BC0B91A3FA}"/>
              </a:ext>
            </a:extLst>
          </p:cNvPr>
          <p:cNvSpPr/>
          <p:nvPr/>
        </p:nvSpPr>
        <p:spPr>
          <a:xfrm>
            <a:off x="1367417" y="3273234"/>
            <a:ext cx="6028225" cy="13584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Parallellogram 14">
            <a:extLst>
              <a:ext uri="{FF2B5EF4-FFF2-40B4-BE49-F238E27FC236}">
                <a16:creationId xmlns:a16="http://schemas.microsoft.com/office/drawing/2014/main" id="{F36BFACF-4871-4787-B50F-B05A3A3C9114}"/>
              </a:ext>
            </a:extLst>
          </p:cNvPr>
          <p:cNvSpPr/>
          <p:nvPr/>
        </p:nvSpPr>
        <p:spPr>
          <a:xfrm>
            <a:off x="3113715" y="2817082"/>
            <a:ext cx="2948730" cy="469104"/>
          </a:xfrm>
          <a:prstGeom prst="parallelogram">
            <a:avLst>
              <a:gd name="adj" fmla="val 1001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Kubus 4">
            <a:extLst>
              <a:ext uri="{FF2B5EF4-FFF2-40B4-BE49-F238E27FC236}">
                <a16:creationId xmlns:a16="http://schemas.microsoft.com/office/drawing/2014/main" id="{4C0C79DE-34F7-4CCC-88F0-226DDE1B9A90}"/>
              </a:ext>
            </a:extLst>
          </p:cNvPr>
          <p:cNvSpPr/>
          <p:nvPr/>
        </p:nvSpPr>
        <p:spPr>
          <a:xfrm>
            <a:off x="5585671" y="1559703"/>
            <a:ext cx="2030136" cy="174490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Kubus 9">
            <a:extLst>
              <a:ext uri="{FF2B5EF4-FFF2-40B4-BE49-F238E27FC236}">
                <a16:creationId xmlns:a16="http://schemas.microsoft.com/office/drawing/2014/main" id="{2EFEB506-CCBE-4B77-A93C-673C4F22FA98}"/>
              </a:ext>
            </a:extLst>
          </p:cNvPr>
          <p:cNvSpPr/>
          <p:nvPr/>
        </p:nvSpPr>
        <p:spPr>
          <a:xfrm>
            <a:off x="5472604" y="1746720"/>
            <a:ext cx="1769046" cy="24231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9CB175B-F3F0-4B73-AF01-EE5739C466FD}"/>
              </a:ext>
            </a:extLst>
          </p:cNvPr>
          <p:cNvSpPr txBox="1"/>
          <p:nvPr/>
        </p:nvSpPr>
        <p:spPr>
          <a:xfrm>
            <a:off x="3809842" y="418216"/>
            <a:ext cx="2759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Hoogte </a:t>
            </a:r>
            <a:r>
              <a:rPr lang="nl-NL" sz="1200" u="sng" dirty="0"/>
              <a:t>vanaf</a:t>
            </a:r>
            <a:r>
              <a:rPr lang="nl-NL" sz="1200" dirty="0"/>
              <a:t> bodemplaat, met de bovenplaat erbij 30 cm </a:t>
            </a:r>
          </a:p>
          <a:p>
            <a:r>
              <a:rPr lang="nl-NL" sz="1200" dirty="0"/>
              <a:t>(Maat voor voorpaneel hout is dus 300mm -12 mm hout dikte)</a:t>
            </a:r>
            <a:endParaRPr lang="nl-NL" dirty="0"/>
          </a:p>
        </p:txBody>
      </p: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5B259AC1-EDF3-4AB4-85ED-D769B1F80ED2}"/>
              </a:ext>
            </a:extLst>
          </p:cNvPr>
          <p:cNvCxnSpPr/>
          <p:nvPr/>
        </p:nvCxnSpPr>
        <p:spPr>
          <a:xfrm>
            <a:off x="5379448" y="1850345"/>
            <a:ext cx="0" cy="13708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Kubus 3">
            <a:extLst>
              <a:ext uri="{FF2B5EF4-FFF2-40B4-BE49-F238E27FC236}">
                <a16:creationId xmlns:a16="http://schemas.microsoft.com/office/drawing/2014/main" id="{F5E218AF-82D1-4DBB-B065-D1456793BFB5}"/>
              </a:ext>
            </a:extLst>
          </p:cNvPr>
          <p:cNvSpPr/>
          <p:nvPr/>
        </p:nvSpPr>
        <p:spPr>
          <a:xfrm>
            <a:off x="1588462" y="1509450"/>
            <a:ext cx="2030136" cy="179524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7C7A3C77-4A20-44A3-B4DF-B06CCA1751B4}"/>
              </a:ext>
            </a:extLst>
          </p:cNvPr>
          <p:cNvSpPr txBox="1"/>
          <p:nvPr/>
        </p:nvSpPr>
        <p:spPr>
          <a:xfrm>
            <a:off x="4761966" y="2202982"/>
            <a:ext cx="721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300mm</a:t>
            </a:r>
          </a:p>
        </p:txBody>
      </p: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285EED66-11C8-4E17-B256-956AA3C0A7DE}"/>
              </a:ext>
            </a:extLst>
          </p:cNvPr>
          <p:cNvCxnSpPr>
            <a:cxnSpLocks/>
          </p:cNvCxnSpPr>
          <p:nvPr/>
        </p:nvCxnSpPr>
        <p:spPr>
          <a:xfrm>
            <a:off x="5964574" y="2021842"/>
            <a:ext cx="0" cy="11994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kstvak 21">
            <a:extLst>
              <a:ext uri="{FF2B5EF4-FFF2-40B4-BE49-F238E27FC236}">
                <a16:creationId xmlns:a16="http://schemas.microsoft.com/office/drawing/2014/main" id="{C1D95B7F-3912-4B84-9C82-2770AA9ECBB3}"/>
              </a:ext>
            </a:extLst>
          </p:cNvPr>
          <p:cNvSpPr txBox="1"/>
          <p:nvPr/>
        </p:nvSpPr>
        <p:spPr>
          <a:xfrm>
            <a:off x="5888581" y="2663881"/>
            <a:ext cx="693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288mm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F866EF01-56B2-42C8-B609-4590393E2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9569" y="1624197"/>
            <a:ext cx="196079" cy="1892918"/>
          </a:xfrm>
          <a:prstGeom prst="rect">
            <a:avLst/>
          </a:prstGeom>
        </p:spPr>
      </p:pic>
      <p:sp>
        <p:nvSpPr>
          <p:cNvPr id="24" name="Tekstvak 23">
            <a:extLst>
              <a:ext uri="{FF2B5EF4-FFF2-40B4-BE49-F238E27FC236}">
                <a16:creationId xmlns:a16="http://schemas.microsoft.com/office/drawing/2014/main" id="{3C4723CF-74B5-4478-89B3-D1F6A2D3E32A}"/>
              </a:ext>
            </a:extLst>
          </p:cNvPr>
          <p:cNvSpPr txBox="1"/>
          <p:nvPr/>
        </p:nvSpPr>
        <p:spPr>
          <a:xfrm>
            <a:off x="7255197" y="2432157"/>
            <a:ext cx="847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312mm</a:t>
            </a: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3BBC96E4-E09C-47AB-895F-E04AC08CDEE4}"/>
              </a:ext>
            </a:extLst>
          </p:cNvPr>
          <p:cNvSpPr/>
          <p:nvPr/>
        </p:nvSpPr>
        <p:spPr>
          <a:xfrm>
            <a:off x="8464488" y="1609526"/>
            <a:ext cx="2969706" cy="1672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  <a:t>Breedte Rechterbankje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  <a:t>-42 cm bovenkant</a:t>
            </a:r>
            <a:b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  <a:t>-41 cm onderkant (voorpaneel breedte, plus houtdikte zijkant), dus te bestellen breedte voor voorpaneel is 410 - 12 mm)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LET OP</a:t>
            </a:r>
            <a: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  <a:t> voor </a:t>
            </a:r>
            <a:r>
              <a:rPr lang="nl-NL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Kangoo</a:t>
            </a:r>
            <a:r>
              <a:rPr lang="nl-NL" sz="1200" dirty="0">
                <a:ea typeface="Calibri" panose="020F0502020204030204" pitchFamily="34" charset="0"/>
                <a:cs typeface="Times New Roman" panose="02020603050405020304" pitchFamily="18" charset="0"/>
              </a:rPr>
              <a:t> moet er 3 à 4 cm in de breedte af, van tussenruimte en/of bankje!</a:t>
            </a:r>
          </a:p>
        </p:txBody>
      </p:sp>
      <p:cxnSp>
        <p:nvCxnSpPr>
          <p:cNvPr id="26" name="Rechte verbindingslijn met pijl 25">
            <a:extLst>
              <a:ext uri="{FF2B5EF4-FFF2-40B4-BE49-F238E27FC236}">
                <a16:creationId xmlns:a16="http://schemas.microsoft.com/office/drawing/2014/main" id="{0F17321D-9AB7-4262-A431-502A752D03C9}"/>
              </a:ext>
            </a:extLst>
          </p:cNvPr>
          <p:cNvCxnSpPr>
            <a:cxnSpLocks/>
          </p:cNvCxnSpPr>
          <p:nvPr/>
        </p:nvCxnSpPr>
        <p:spPr>
          <a:xfrm>
            <a:off x="5483423" y="1941706"/>
            <a:ext cx="17084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kstvak 29">
            <a:extLst>
              <a:ext uri="{FF2B5EF4-FFF2-40B4-BE49-F238E27FC236}">
                <a16:creationId xmlns:a16="http://schemas.microsoft.com/office/drawing/2014/main" id="{1B761B8B-25AE-45B1-BFF6-D00619B99FB9}"/>
              </a:ext>
            </a:extLst>
          </p:cNvPr>
          <p:cNvSpPr txBox="1"/>
          <p:nvPr/>
        </p:nvSpPr>
        <p:spPr>
          <a:xfrm>
            <a:off x="6011723" y="1713910"/>
            <a:ext cx="1006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420mm</a:t>
            </a:r>
          </a:p>
        </p:txBody>
      </p:sp>
      <p:cxnSp>
        <p:nvCxnSpPr>
          <p:cNvPr id="33" name="Rechte verbindingslijn met pijl 32">
            <a:extLst>
              <a:ext uri="{FF2B5EF4-FFF2-40B4-BE49-F238E27FC236}">
                <a16:creationId xmlns:a16="http://schemas.microsoft.com/office/drawing/2014/main" id="{2F6FC3EF-92D8-41D7-B151-EDB3683B466E}"/>
              </a:ext>
            </a:extLst>
          </p:cNvPr>
          <p:cNvCxnSpPr>
            <a:cxnSpLocks/>
          </p:cNvCxnSpPr>
          <p:nvPr/>
        </p:nvCxnSpPr>
        <p:spPr>
          <a:xfrm>
            <a:off x="5585671" y="2209678"/>
            <a:ext cx="155551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Tekstvak 34">
            <a:extLst>
              <a:ext uri="{FF2B5EF4-FFF2-40B4-BE49-F238E27FC236}">
                <a16:creationId xmlns:a16="http://schemas.microsoft.com/office/drawing/2014/main" id="{426FCD17-97AB-4661-9F31-CB128E8C15A9}"/>
              </a:ext>
            </a:extLst>
          </p:cNvPr>
          <p:cNvSpPr txBox="1"/>
          <p:nvPr/>
        </p:nvSpPr>
        <p:spPr>
          <a:xfrm>
            <a:off x="6111857" y="2165257"/>
            <a:ext cx="693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410mm</a:t>
            </a:r>
          </a:p>
        </p:txBody>
      </p:sp>
      <p:cxnSp>
        <p:nvCxnSpPr>
          <p:cNvPr id="37" name="Rechte verbindingslijn met pijl 36">
            <a:extLst>
              <a:ext uri="{FF2B5EF4-FFF2-40B4-BE49-F238E27FC236}">
                <a16:creationId xmlns:a16="http://schemas.microsoft.com/office/drawing/2014/main" id="{28CB6826-EBF7-456A-90DE-9C641A97A604}"/>
              </a:ext>
            </a:extLst>
          </p:cNvPr>
          <p:cNvCxnSpPr>
            <a:cxnSpLocks/>
          </p:cNvCxnSpPr>
          <p:nvPr/>
        </p:nvCxnSpPr>
        <p:spPr>
          <a:xfrm flipV="1">
            <a:off x="1222310" y="3460409"/>
            <a:ext cx="187262" cy="197191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vak 38">
            <a:extLst>
              <a:ext uri="{FF2B5EF4-FFF2-40B4-BE49-F238E27FC236}">
                <a16:creationId xmlns:a16="http://schemas.microsoft.com/office/drawing/2014/main" id="{531B1CCD-6588-443E-ADCD-0B8A8B646546}"/>
              </a:ext>
            </a:extLst>
          </p:cNvPr>
          <p:cNvSpPr txBox="1"/>
          <p:nvPr/>
        </p:nvSpPr>
        <p:spPr>
          <a:xfrm>
            <a:off x="93306" y="3612387"/>
            <a:ext cx="1316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20mm oversteek voor monteren bevestigingsbalkje</a:t>
            </a:r>
          </a:p>
        </p:txBody>
      </p:sp>
      <p:sp>
        <p:nvSpPr>
          <p:cNvPr id="42" name="Rechthoek 41">
            <a:extLst>
              <a:ext uri="{FF2B5EF4-FFF2-40B4-BE49-F238E27FC236}">
                <a16:creationId xmlns:a16="http://schemas.microsoft.com/office/drawing/2014/main" id="{3E73FEFB-98F9-4F87-9441-7845E9FA9FE1}"/>
              </a:ext>
            </a:extLst>
          </p:cNvPr>
          <p:cNvSpPr/>
          <p:nvPr/>
        </p:nvSpPr>
        <p:spPr>
          <a:xfrm>
            <a:off x="110522" y="4528875"/>
            <a:ext cx="1180240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1200" dirty="0"/>
              <a:t>Ruimte tussen de twee bankjes is 41,5 breed</a:t>
            </a:r>
            <a:br>
              <a:rPr lang="nl-NL" sz="1200" dirty="0"/>
            </a:br>
            <a:endParaRPr lang="nl-NL" sz="1200" dirty="0"/>
          </a:p>
          <a:p>
            <a:r>
              <a:rPr lang="nl-NL" sz="1200" dirty="0"/>
              <a:t>Bankje linkerkant</a:t>
            </a:r>
          </a:p>
          <a:p>
            <a:r>
              <a:rPr lang="nl-NL" sz="1200" dirty="0"/>
              <a:t>Buitenmaat 32,2</a:t>
            </a:r>
            <a:br>
              <a:rPr lang="nl-NL" sz="1200" dirty="0"/>
            </a:br>
            <a:r>
              <a:rPr lang="nl-NL" sz="1200" dirty="0"/>
              <a:t>Binnenmaat 30 mm  </a:t>
            </a:r>
            <a:br>
              <a:rPr lang="nl-NL" sz="1200" dirty="0"/>
            </a:br>
            <a:r>
              <a:rPr lang="nl-NL" sz="1200" dirty="0"/>
              <a:t>(Kan niet helemaal kloppen want verschil moet 2x 12mm zijn, dus 32,4)</a:t>
            </a:r>
          </a:p>
          <a:p>
            <a:r>
              <a:rPr lang="nl-NL" sz="1200" dirty="0"/>
              <a:t> </a:t>
            </a:r>
          </a:p>
          <a:p>
            <a:r>
              <a:rPr lang="nl-NL" sz="1200" dirty="0"/>
              <a:t>Diepte langste zijpaneel en </a:t>
            </a:r>
            <a:r>
              <a:rPr lang="nl-NL" sz="1200" dirty="0" err="1"/>
              <a:t>onderplaat</a:t>
            </a:r>
            <a:r>
              <a:rPr lang="nl-NL" sz="1200" dirty="0"/>
              <a:t>  70 cm</a:t>
            </a:r>
            <a:br>
              <a:rPr lang="nl-NL" sz="1200" dirty="0"/>
            </a:br>
            <a:r>
              <a:rPr lang="nl-NL" sz="1200" dirty="0"/>
              <a:t>(</a:t>
            </a:r>
            <a:r>
              <a:rPr lang="nl-NL" sz="1200" u="sng" dirty="0"/>
              <a:t>nog zonder </a:t>
            </a:r>
            <a:r>
              <a:rPr lang="nl-NL" sz="1200" dirty="0"/>
              <a:t>de twee uitstekende stukjes voor de klemmen om het geheel vast te zetten, dus </a:t>
            </a:r>
            <a:r>
              <a:rPr lang="nl-NL" sz="1200" dirty="0" err="1"/>
              <a:t>onderplaat</a:t>
            </a:r>
            <a:r>
              <a:rPr lang="nl-NL" sz="1200" dirty="0"/>
              <a:t> zal 70 cm plus een paar cm zijn voor de klemsteun, als die al nodig is….)</a:t>
            </a:r>
          </a:p>
          <a:p>
            <a:r>
              <a:rPr lang="nl-NL" sz="1200" dirty="0"/>
              <a:t>Diepte bankjes is 65 cm</a:t>
            </a:r>
          </a:p>
          <a:p>
            <a:r>
              <a:rPr lang="nl-NL" sz="1200" dirty="0"/>
              <a:t>Breedte strookje met de twee scharnieren 3,5 cm</a:t>
            </a:r>
          </a:p>
          <a:p>
            <a:endParaRPr lang="nl-NL" dirty="0"/>
          </a:p>
        </p:txBody>
      </p:sp>
      <p:cxnSp>
        <p:nvCxnSpPr>
          <p:cNvPr id="43" name="Rechte verbindingslijn met pijl 42">
            <a:extLst>
              <a:ext uri="{FF2B5EF4-FFF2-40B4-BE49-F238E27FC236}">
                <a16:creationId xmlns:a16="http://schemas.microsoft.com/office/drawing/2014/main" id="{AC1B987F-73AE-4C29-9648-0981D8F75FB6}"/>
              </a:ext>
            </a:extLst>
          </p:cNvPr>
          <p:cNvCxnSpPr>
            <a:cxnSpLocks/>
          </p:cNvCxnSpPr>
          <p:nvPr/>
        </p:nvCxnSpPr>
        <p:spPr>
          <a:xfrm>
            <a:off x="3424335" y="3108032"/>
            <a:ext cx="216133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Tekstvak 45">
            <a:extLst>
              <a:ext uri="{FF2B5EF4-FFF2-40B4-BE49-F238E27FC236}">
                <a16:creationId xmlns:a16="http://schemas.microsoft.com/office/drawing/2014/main" id="{2D911401-5D15-44CC-B771-CE616AA67DFE}"/>
              </a:ext>
            </a:extLst>
          </p:cNvPr>
          <p:cNvSpPr txBox="1"/>
          <p:nvPr/>
        </p:nvSpPr>
        <p:spPr>
          <a:xfrm>
            <a:off x="4138225" y="2872710"/>
            <a:ext cx="693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415mm</a:t>
            </a:r>
          </a:p>
        </p:txBody>
      </p:sp>
      <p:cxnSp>
        <p:nvCxnSpPr>
          <p:cNvPr id="49" name="Rechte verbindingslijn met pijl 48">
            <a:extLst>
              <a:ext uri="{FF2B5EF4-FFF2-40B4-BE49-F238E27FC236}">
                <a16:creationId xmlns:a16="http://schemas.microsoft.com/office/drawing/2014/main" id="{119AFA97-4372-49C9-891F-3A4D4493D62D}"/>
              </a:ext>
            </a:extLst>
          </p:cNvPr>
          <p:cNvCxnSpPr>
            <a:cxnSpLocks/>
          </p:cNvCxnSpPr>
          <p:nvPr/>
        </p:nvCxnSpPr>
        <p:spPr>
          <a:xfrm>
            <a:off x="1665065" y="2629443"/>
            <a:ext cx="130960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2" name="Tekstvak 51">
            <a:extLst>
              <a:ext uri="{FF2B5EF4-FFF2-40B4-BE49-F238E27FC236}">
                <a16:creationId xmlns:a16="http://schemas.microsoft.com/office/drawing/2014/main" id="{02B12FF3-163A-474F-8C36-7052EDF63AA0}"/>
              </a:ext>
            </a:extLst>
          </p:cNvPr>
          <p:cNvSpPr txBox="1"/>
          <p:nvPr/>
        </p:nvSpPr>
        <p:spPr>
          <a:xfrm>
            <a:off x="1942238" y="2407072"/>
            <a:ext cx="81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300mm</a:t>
            </a:r>
          </a:p>
        </p:txBody>
      </p:sp>
      <p:cxnSp>
        <p:nvCxnSpPr>
          <p:cNvPr id="53" name="Rechte verbindingslijn met pijl 52">
            <a:extLst>
              <a:ext uri="{FF2B5EF4-FFF2-40B4-BE49-F238E27FC236}">
                <a16:creationId xmlns:a16="http://schemas.microsoft.com/office/drawing/2014/main" id="{1018B1FF-E6A3-4BA4-A9E1-6CFA5A63BA87}"/>
              </a:ext>
            </a:extLst>
          </p:cNvPr>
          <p:cNvCxnSpPr>
            <a:cxnSpLocks/>
          </p:cNvCxnSpPr>
          <p:nvPr/>
        </p:nvCxnSpPr>
        <p:spPr>
          <a:xfrm>
            <a:off x="1595001" y="2305982"/>
            <a:ext cx="151871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5" name="Tekstvak 54">
            <a:extLst>
              <a:ext uri="{FF2B5EF4-FFF2-40B4-BE49-F238E27FC236}">
                <a16:creationId xmlns:a16="http://schemas.microsoft.com/office/drawing/2014/main" id="{DCF5FCDB-F9D1-4D0F-B0A9-0F8DA63AEB2C}"/>
              </a:ext>
            </a:extLst>
          </p:cNvPr>
          <p:cNvSpPr txBox="1"/>
          <p:nvPr/>
        </p:nvSpPr>
        <p:spPr>
          <a:xfrm>
            <a:off x="1933627" y="2064482"/>
            <a:ext cx="81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324mm</a:t>
            </a:r>
          </a:p>
        </p:txBody>
      </p:sp>
      <p:cxnSp>
        <p:nvCxnSpPr>
          <p:cNvPr id="59" name="Rechte verbindingslijn met pijl 58">
            <a:extLst>
              <a:ext uri="{FF2B5EF4-FFF2-40B4-BE49-F238E27FC236}">
                <a16:creationId xmlns:a16="http://schemas.microsoft.com/office/drawing/2014/main" id="{08EC251A-FBCD-4D0D-921A-6B39C053BFE5}"/>
              </a:ext>
            </a:extLst>
          </p:cNvPr>
          <p:cNvCxnSpPr>
            <a:cxnSpLocks/>
          </p:cNvCxnSpPr>
          <p:nvPr/>
        </p:nvCxnSpPr>
        <p:spPr>
          <a:xfrm flipV="1">
            <a:off x="3139312" y="2653861"/>
            <a:ext cx="479286" cy="4281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Tekstvak 66">
            <a:extLst>
              <a:ext uri="{FF2B5EF4-FFF2-40B4-BE49-F238E27FC236}">
                <a16:creationId xmlns:a16="http://schemas.microsoft.com/office/drawing/2014/main" id="{8EB22E4F-3B5A-4775-A20E-A0AEB1EB7399}"/>
              </a:ext>
            </a:extLst>
          </p:cNvPr>
          <p:cNvSpPr txBox="1"/>
          <p:nvPr/>
        </p:nvSpPr>
        <p:spPr>
          <a:xfrm rot="-2580000">
            <a:off x="3006812" y="2496501"/>
            <a:ext cx="81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700mm</a:t>
            </a:r>
          </a:p>
        </p:txBody>
      </p:sp>
      <p:cxnSp>
        <p:nvCxnSpPr>
          <p:cNvPr id="68" name="Rechte verbindingslijn met pijl 67">
            <a:extLst>
              <a:ext uri="{FF2B5EF4-FFF2-40B4-BE49-F238E27FC236}">
                <a16:creationId xmlns:a16="http://schemas.microsoft.com/office/drawing/2014/main" id="{385E856A-380F-4100-9850-9449D9C6C6C3}"/>
              </a:ext>
            </a:extLst>
          </p:cNvPr>
          <p:cNvCxnSpPr>
            <a:cxnSpLocks/>
          </p:cNvCxnSpPr>
          <p:nvPr/>
        </p:nvCxnSpPr>
        <p:spPr>
          <a:xfrm flipV="1">
            <a:off x="3169586" y="1721103"/>
            <a:ext cx="371902" cy="3561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Tekstvak 69">
            <a:extLst>
              <a:ext uri="{FF2B5EF4-FFF2-40B4-BE49-F238E27FC236}">
                <a16:creationId xmlns:a16="http://schemas.microsoft.com/office/drawing/2014/main" id="{8B9F1CCD-277D-4C19-970D-B489C0364B4C}"/>
              </a:ext>
            </a:extLst>
          </p:cNvPr>
          <p:cNvSpPr txBox="1"/>
          <p:nvPr/>
        </p:nvSpPr>
        <p:spPr>
          <a:xfrm rot="-2640000">
            <a:off x="3073079" y="1846202"/>
            <a:ext cx="81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650mm</a:t>
            </a:r>
          </a:p>
        </p:txBody>
      </p:sp>
      <p:sp>
        <p:nvSpPr>
          <p:cNvPr id="71" name="Kubus 70">
            <a:extLst>
              <a:ext uri="{FF2B5EF4-FFF2-40B4-BE49-F238E27FC236}">
                <a16:creationId xmlns:a16="http://schemas.microsoft.com/office/drawing/2014/main" id="{C71132CF-1170-4E78-B783-2FA0EBA44367}"/>
              </a:ext>
            </a:extLst>
          </p:cNvPr>
          <p:cNvSpPr/>
          <p:nvPr/>
        </p:nvSpPr>
        <p:spPr>
          <a:xfrm rot="-8100000">
            <a:off x="3204162" y="1428933"/>
            <a:ext cx="195859" cy="55834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Kubus 11">
            <a:extLst>
              <a:ext uri="{FF2B5EF4-FFF2-40B4-BE49-F238E27FC236}">
                <a16:creationId xmlns:a16="http://schemas.microsoft.com/office/drawing/2014/main" id="{216DEE3E-C8AC-4EA7-A403-93E462318C9F}"/>
              </a:ext>
            </a:extLst>
          </p:cNvPr>
          <p:cNvSpPr/>
          <p:nvPr/>
        </p:nvSpPr>
        <p:spPr>
          <a:xfrm>
            <a:off x="1560353" y="1750701"/>
            <a:ext cx="1645640" cy="197141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85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logram 3">
            <a:extLst>
              <a:ext uri="{FF2B5EF4-FFF2-40B4-BE49-F238E27FC236}">
                <a16:creationId xmlns:a16="http://schemas.microsoft.com/office/drawing/2014/main" id="{EF8F1533-79E0-49B7-89F0-8E822EB9E9A3}"/>
              </a:ext>
            </a:extLst>
          </p:cNvPr>
          <p:cNvSpPr/>
          <p:nvPr/>
        </p:nvSpPr>
        <p:spPr>
          <a:xfrm>
            <a:off x="1758032" y="647498"/>
            <a:ext cx="6176866" cy="177048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Parallellogram 4">
            <a:extLst>
              <a:ext uri="{FF2B5EF4-FFF2-40B4-BE49-F238E27FC236}">
                <a16:creationId xmlns:a16="http://schemas.microsoft.com/office/drawing/2014/main" id="{FE1F2C61-C248-4C1F-90B8-23CC538DA612}"/>
              </a:ext>
            </a:extLst>
          </p:cNvPr>
          <p:cNvSpPr/>
          <p:nvPr/>
        </p:nvSpPr>
        <p:spPr>
          <a:xfrm>
            <a:off x="1380148" y="2538436"/>
            <a:ext cx="6092889" cy="1562878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D8F37F9E-CE7A-4261-9299-00EF9AA24072}"/>
              </a:ext>
            </a:extLst>
          </p:cNvPr>
          <p:cNvSpPr txBox="1"/>
          <p:nvPr/>
        </p:nvSpPr>
        <p:spPr>
          <a:xfrm>
            <a:off x="9164643" y="2538436"/>
            <a:ext cx="29484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Deel hoofdeinde 51 cm</a:t>
            </a:r>
          </a:p>
          <a:p>
            <a:r>
              <a:rPr lang="nl-NL" sz="1200" dirty="0"/>
              <a:t>Middelste deel 64 cm</a:t>
            </a:r>
          </a:p>
          <a:p>
            <a:r>
              <a:rPr lang="nl-NL" sz="1200" dirty="0"/>
              <a:t>Hoogte steun hoofdeinde 50 cm</a:t>
            </a:r>
          </a:p>
          <a:p>
            <a:r>
              <a:rPr lang="nl-NL" sz="1200" dirty="0"/>
              <a:t>Hoogte </a:t>
            </a:r>
            <a:r>
              <a:rPr lang="nl-NL" sz="1200" dirty="0" err="1"/>
              <a:t>middensteun</a:t>
            </a:r>
            <a:r>
              <a:rPr lang="nl-NL" sz="1200" dirty="0"/>
              <a:t> 30 cm (net zo hoog als hoogte bankje want auto is daar net zo hoog als in de kofferbak, en plaat ligt erop, dus 300 + 12+ 312 net als bankje, want is hoogte 288 + 12 + 12 = 312 )</a:t>
            </a:r>
          </a:p>
        </p:txBody>
      </p: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E9D35AD0-3DC9-4761-A820-9DEEF9DB00AA}"/>
              </a:ext>
            </a:extLst>
          </p:cNvPr>
          <p:cNvCxnSpPr>
            <a:cxnSpLocks/>
          </p:cNvCxnSpPr>
          <p:nvPr/>
        </p:nvCxnSpPr>
        <p:spPr>
          <a:xfrm flipH="1">
            <a:off x="4068142" y="788180"/>
            <a:ext cx="394996" cy="1638689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0AC8AF3E-E104-40C2-90D2-591E925BED6D}"/>
              </a:ext>
            </a:extLst>
          </p:cNvPr>
          <p:cNvCxnSpPr>
            <a:cxnSpLocks/>
          </p:cNvCxnSpPr>
          <p:nvPr/>
        </p:nvCxnSpPr>
        <p:spPr>
          <a:xfrm flipH="1">
            <a:off x="3624973" y="2631156"/>
            <a:ext cx="338234" cy="1377437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>
            <a:extLst>
              <a:ext uri="{FF2B5EF4-FFF2-40B4-BE49-F238E27FC236}">
                <a16:creationId xmlns:a16="http://schemas.microsoft.com/office/drawing/2014/main" id="{E3574EE3-B709-4F16-8EF2-181D3836C983}"/>
              </a:ext>
            </a:extLst>
          </p:cNvPr>
          <p:cNvCxnSpPr>
            <a:cxnSpLocks/>
          </p:cNvCxnSpPr>
          <p:nvPr/>
        </p:nvCxnSpPr>
        <p:spPr>
          <a:xfrm flipH="1">
            <a:off x="4330724" y="4644405"/>
            <a:ext cx="300135" cy="1227952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vak 21">
            <a:extLst>
              <a:ext uri="{FF2B5EF4-FFF2-40B4-BE49-F238E27FC236}">
                <a16:creationId xmlns:a16="http://schemas.microsoft.com/office/drawing/2014/main" id="{B83AF07D-834E-4869-9AF9-F30E6542DB5B}"/>
              </a:ext>
            </a:extLst>
          </p:cNvPr>
          <p:cNvSpPr txBox="1"/>
          <p:nvPr/>
        </p:nvSpPr>
        <p:spPr>
          <a:xfrm>
            <a:off x="3184844" y="1375031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510mm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D3BAE51E-207A-4981-9C10-205BBAABC160}"/>
              </a:ext>
            </a:extLst>
          </p:cNvPr>
          <p:cNvSpPr txBox="1"/>
          <p:nvPr/>
        </p:nvSpPr>
        <p:spPr>
          <a:xfrm>
            <a:off x="2803781" y="3148669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640mm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883D873-EDEB-44C7-9444-B9FB91235210}"/>
              </a:ext>
            </a:extLst>
          </p:cNvPr>
          <p:cNvSpPr txBox="1"/>
          <p:nvPr/>
        </p:nvSpPr>
        <p:spPr>
          <a:xfrm>
            <a:off x="3831252" y="5113786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650mm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60ED8E6-1AC8-452D-9BBC-6305D6D8078A}"/>
              </a:ext>
            </a:extLst>
          </p:cNvPr>
          <p:cNvSpPr txBox="1"/>
          <p:nvPr/>
        </p:nvSpPr>
        <p:spPr>
          <a:xfrm>
            <a:off x="8847791" y="4702892"/>
            <a:ext cx="3190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LET OP! </a:t>
            </a:r>
            <a:r>
              <a:rPr lang="nl-NL" sz="1200" dirty="0"/>
              <a:t>Diepte bankje is korter (650) dan zijkant en bodem (700) </a:t>
            </a:r>
            <a:r>
              <a:rPr lang="nl-NL" sz="1200" dirty="0" err="1"/>
              <a:t>ivm</a:t>
            </a:r>
            <a:r>
              <a:rPr lang="nl-NL" sz="1200" dirty="0"/>
              <a:t> oversteek van 50mm voor rusten scharnieren en strookje 35 mm </a:t>
            </a:r>
          </a:p>
        </p:txBody>
      </p:sp>
      <p:sp>
        <p:nvSpPr>
          <p:cNvPr id="27" name="Parallellogram 26">
            <a:extLst>
              <a:ext uri="{FF2B5EF4-FFF2-40B4-BE49-F238E27FC236}">
                <a16:creationId xmlns:a16="http://schemas.microsoft.com/office/drawing/2014/main" id="{C9098478-C555-4275-B6AF-4588754EB8A5}"/>
              </a:ext>
            </a:extLst>
          </p:cNvPr>
          <p:cNvSpPr/>
          <p:nvPr/>
        </p:nvSpPr>
        <p:spPr>
          <a:xfrm rot="540000">
            <a:off x="6676431" y="4289297"/>
            <a:ext cx="590745" cy="1714951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8" name="Rechte verbindingslijn met pijl 27">
            <a:extLst>
              <a:ext uri="{FF2B5EF4-FFF2-40B4-BE49-F238E27FC236}">
                <a16:creationId xmlns:a16="http://schemas.microsoft.com/office/drawing/2014/main" id="{846070A2-1FFD-442F-A714-40E94DAE8974}"/>
              </a:ext>
            </a:extLst>
          </p:cNvPr>
          <p:cNvCxnSpPr>
            <a:cxnSpLocks/>
          </p:cNvCxnSpPr>
          <p:nvPr/>
        </p:nvCxnSpPr>
        <p:spPr>
          <a:xfrm flipH="1">
            <a:off x="7189423" y="4442692"/>
            <a:ext cx="364089" cy="1570431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>
            <a:extLst>
              <a:ext uri="{FF2B5EF4-FFF2-40B4-BE49-F238E27FC236}">
                <a16:creationId xmlns:a16="http://schemas.microsoft.com/office/drawing/2014/main" id="{C78CB11E-8ADF-46BC-A537-48A80153A4CA}"/>
              </a:ext>
            </a:extLst>
          </p:cNvPr>
          <p:cNvSpPr txBox="1"/>
          <p:nvPr/>
        </p:nvSpPr>
        <p:spPr>
          <a:xfrm>
            <a:off x="7405413" y="5089407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700mm</a:t>
            </a:r>
          </a:p>
        </p:txBody>
      </p:sp>
      <p:sp>
        <p:nvSpPr>
          <p:cNvPr id="32" name="Parallellogram 31">
            <a:extLst>
              <a:ext uri="{FF2B5EF4-FFF2-40B4-BE49-F238E27FC236}">
                <a16:creationId xmlns:a16="http://schemas.microsoft.com/office/drawing/2014/main" id="{9F1F9141-7774-4944-B3AA-BC25AE02632A}"/>
              </a:ext>
            </a:extLst>
          </p:cNvPr>
          <p:cNvSpPr/>
          <p:nvPr/>
        </p:nvSpPr>
        <p:spPr>
          <a:xfrm rot="540000">
            <a:off x="2838691" y="4225751"/>
            <a:ext cx="554273" cy="173659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3" name="Rechte verbindingslijn met pijl 32">
            <a:extLst>
              <a:ext uri="{FF2B5EF4-FFF2-40B4-BE49-F238E27FC236}">
                <a16:creationId xmlns:a16="http://schemas.microsoft.com/office/drawing/2014/main" id="{91BAC3A1-59C5-4881-AE1D-FB2FFDE1F466}"/>
              </a:ext>
            </a:extLst>
          </p:cNvPr>
          <p:cNvCxnSpPr>
            <a:cxnSpLocks/>
          </p:cNvCxnSpPr>
          <p:nvPr/>
        </p:nvCxnSpPr>
        <p:spPr>
          <a:xfrm flipH="1">
            <a:off x="3260884" y="4386001"/>
            <a:ext cx="364089" cy="1570431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vak 33">
            <a:extLst>
              <a:ext uri="{FF2B5EF4-FFF2-40B4-BE49-F238E27FC236}">
                <a16:creationId xmlns:a16="http://schemas.microsoft.com/office/drawing/2014/main" id="{435B61D2-5A92-4973-A9D6-7D57FF083C57}"/>
              </a:ext>
            </a:extLst>
          </p:cNvPr>
          <p:cNvSpPr txBox="1"/>
          <p:nvPr/>
        </p:nvSpPr>
        <p:spPr>
          <a:xfrm>
            <a:off x="3521789" y="4682927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700mm</a:t>
            </a:r>
          </a:p>
        </p:txBody>
      </p:sp>
      <p:sp>
        <p:nvSpPr>
          <p:cNvPr id="35" name="Parallellogram 34">
            <a:extLst>
              <a:ext uri="{FF2B5EF4-FFF2-40B4-BE49-F238E27FC236}">
                <a16:creationId xmlns:a16="http://schemas.microsoft.com/office/drawing/2014/main" id="{BB6A96C8-C160-4959-A312-4886890A53BE}"/>
              </a:ext>
            </a:extLst>
          </p:cNvPr>
          <p:cNvSpPr/>
          <p:nvPr/>
        </p:nvSpPr>
        <p:spPr>
          <a:xfrm rot="540000">
            <a:off x="1007163" y="4245489"/>
            <a:ext cx="554273" cy="173659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Parallellogram 6">
            <a:extLst>
              <a:ext uri="{FF2B5EF4-FFF2-40B4-BE49-F238E27FC236}">
                <a16:creationId xmlns:a16="http://schemas.microsoft.com/office/drawing/2014/main" id="{36BCADB9-C8B6-46E2-8547-B794850853B6}"/>
              </a:ext>
            </a:extLst>
          </p:cNvPr>
          <p:cNvSpPr/>
          <p:nvPr/>
        </p:nvSpPr>
        <p:spPr>
          <a:xfrm>
            <a:off x="893102" y="4561352"/>
            <a:ext cx="2125824" cy="133311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6" name="Rechte verbindingslijn met pijl 35">
            <a:extLst>
              <a:ext uri="{FF2B5EF4-FFF2-40B4-BE49-F238E27FC236}">
                <a16:creationId xmlns:a16="http://schemas.microsoft.com/office/drawing/2014/main" id="{B1641CB0-C83F-4A85-89B8-03F75BD3716B}"/>
              </a:ext>
            </a:extLst>
          </p:cNvPr>
          <p:cNvCxnSpPr>
            <a:cxnSpLocks/>
          </p:cNvCxnSpPr>
          <p:nvPr/>
        </p:nvCxnSpPr>
        <p:spPr>
          <a:xfrm flipH="1">
            <a:off x="713096" y="4298620"/>
            <a:ext cx="364089" cy="1570431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arallellogram 5">
            <a:extLst>
              <a:ext uri="{FF2B5EF4-FFF2-40B4-BE49-F238E27FC236}">
                <a16:creationId xmlns:a16="http://schemas.microsoft.com/office/drawing/2014/main" id="{2D46D0C6-EB0F-4DD4-9748-93A14838C088}"/>
              </a:ext>
            </a:extLst>
          </p:cNvPr>
          <p:cNvSpPr/>
          <p:nvPr/>
        </p:nvSpPr>
        <p:spPr>
          <a:xfrm>
            <a:off x="1238832" y="4293279"/>
            <a:ext cx="5749019" cy="16651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1E845C5-6FCE-4704-B05B-24276B595366}"/>
              </a:ext>
            </a:extLst>
          </p:cNvPr>
          <p:cNvSpPr txBox="1"/>
          <p:nvPr/>
        </p:nvSpPr>
        <p:spPr>
          <a:xfrm>
            <a:off x="4537799" y="4218543"/>
            <a:ext cx="13256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35mm</a:t>
            </a: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2AF4CB83-8F0C-4A9A-8A39-3D5529E33383}"/>
              </a:ext>
            </a:extLst>
          </p:cNvPr>
          <p:cNvCxnSpPr>
            <a:cxnSpLocks/>
          </p:cNvCxnSpPr>
          <p:nvPr/>
        </p:nvCxnSpPr>
        <p:spPr>
          <a:xfrm flipH="1">
            <a:off x="5295874" y="4140627"/>
            <a:ext cx="95250" cy="390046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arallellogram 7">
            <a:extLst>
              <a:ext uri="{FF2B5EF4-FFF2-40B4-BE49-F238E27FC236}">
                <a16:creationId xmlns:a16="http://schemas.microsoft.com/office/drawing/2014/main" id="{6C5E4D9E-46A7-41C4-A2E3-E439BB4D0ADF}"/>
              </a:ext>
            </a:extLst>
          </p:cNvPr>
          <p:cNvSpPr/>
          <p:nvPr/>
        </p:nvSpPr>
        <p:spPr>
          <a:xfrm>
            <a:off x="4491657" y="4600474"/>
            <a:ext cx="2396411" cy="133311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E8381852-3159-4FF8-8E9C-AD6D6CD71874}"/>
              </a:ext>
            </a:extLst>
          </p:cNvPr>
          <p:cNvSpPr txBox="1"/>
          <p:nvPr/>
        </p:nvSpPr>
        <p:spPr>
          <a:xfrm>
            <a:off x="328750" y="4623983"/>
            <a:ext cx="127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700mm</a:t>
            </a:r>
          </a:p>
        </p:txBody>
      </p:sp>
      <p:cxnSp>
        <p:nvCxnSpPr>
          <p:cNvPr id="39" name="Rechte verbindingslijn met pijl 38">
            <a:extLst>
              <a:ext uri="{FF2B5EF4-FFF2-40B4-BE49-F238E27FC236}">
                <a16:creationId xmlns:a16="http://schemas.microsoft.com/office/drawing/2014/main" id="{B9EEAA95-B8F8-4EF5-8B97-69F333CA7FAD}"/>
              </a:ext>
            </a:extLst>
          </p:cNvPr>
          <p:cNvCxnSpPr/>
          <p:nvPr/>
        </p:nvCxnSpPr>
        <p:spPr>
          <a:xfrm>
            <a:off x="7878986" y="911861"/>
            <a:ext cx="0" cy="96105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>
            <a:extLst>
              <a:ext uri="{FF2B5EF4-FFF2-40B4-BE49-F238E27FC236}">
                <a16:creationId xmlns:a16="http://schemas.microsoft.com/office/drawing/2014/main" id="{68A06C85-498D-44EE-ADCB-CAFBE22EF92B}"/>
              </a:ext>
            </a:extLst>
          </p:cNvPr>
          <p:cNvCxnSpPr>
            <a:cxnSpLocks/>
          </p:cNvCxnSpPr>
          <p:nvPr/>
        </p:nvCxnSpPr>
        <p:spPr>
          <a:xfrm>
            <a:off x="7429121" y="2727807"/>
            <a:ext cx="0" cy="84172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vak 41">
            <a:extLst>
              <a:ext uri="{FF2B5EF4-FFF2-40B4-BE49-F238E27FC236}">
                <a16:creationId xmlns:a16="http://schemas.microsoft.com/office/drawing/2014/main" id="{F0A92782-F55F-4633-82E9-B9C6657900F2}"/>
              </a:ext>
            </a:extLst>
          </p:cNvPr>
          <p:cNvSpPr txBox="1"/>
          <p:nvPr/>
        </p:nvSpPr>
        <p:spPr>
          <a:xfrm>
            <a:off x="7894473" y="1285998"/>
            <a:ext cx="9237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500mm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99016161-3911-49C6-8C1E-78023D7B5AAB}"/>
              </a:ext>
            </a:extLst>
          </p:cNvPr>
          <p:cNvSpPr txBox="1"/>
          <p:nvPr/>
        </p:nvSpPr>
        <p:spPr>
          <a:xfrm>
            <a:off x="7473037" y="2963898"/>
            <a:ext cx="9237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300mm</a:t>
            </a:r>
          </a:p>
        </p:txBody>
      </p:sp>
    </p:spTree>
    <p:extLst>
      <p:ext uri="{BB962C8B-B14F-4D97-AF65-F5344CB8AC3E}">
        <p14:creationId xmlns:p14="http://schemas.microsoft.com/office/powerpoint/2010/main" val="18422786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152</Words>
  <Application>Microsoft Office PowerPoint</Application>
  <PresentationFormat>Breedbeeld</PresentationFormat>
  <Paragraphs>37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Uchelen, van Noor</dc:creator>
  <cp:lastModifiedBy>Uchelen, van Noor</cp:lastModifiedBy>
  <cp:revision>17</cp:revision>
  <cp:lastPrinted>2018-08-21T09:07:39Z</cp:lastPrinted>
  <dcterms:created xsi:type="dcterms:W3CDTF">2018-08-21T07:36:03Z</dcterms:created>
  <dcterms:modified xsi:type="dcterms:W3CDTF">2018-08-21T09:07:41Z</dcterms:modified>
</cp:coreProperties>
</file>